
<file path=[Content_Types].xml><?xml version="1.0" encoding="utf-8"?>
<Types xmlns="http://schemas.openxmlformats.org/package/2006/content-types">
  <Default Extension="mp3"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58" r:id="rId6"/>
    <p:sldId id="263" r:id="rId7"/>
    <p:sldId id="261" r:id="rId8"/>
    <p:sldId id="262" r:id="rId9"/>
    <p:sldId id="264" r:id="rId10"/>
    <p:sldId id="265" r:id="rId11"/>
    <p:sldId id="266" r:id="rId12"/>
    <p:sldId id="267" r:id="rId13"/>
    <p:sldId id="268" r:id="rId14"/>
    <p:sldId id="269" r:id="rId15"/>
    <p:sldId id="270" r:id="rId16"/>
    <p:sldId id="273" r:id="rId17"/>
    <p:sldId id="272" r:id="rId18"/>
    <p:sldId id="275" r:id="rId19"/>
    <p:sldId id="274" r:id="rId20"/>
  </p:sldIdLst>
  <p:sldSz cx="9144000" cy="6858000" type="screen4x3"/>
  <p:notesSz cx="7077075" cy="907732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4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207110D2-9FEF-427A-BC9C-C31F59973406}" type="datetimeFigureOut">
              <a:rPr lang="es-CO" smtClean="0"/>
              <a:t>28/07/2020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6DF3FC8-AE2B-4803-8532-529A0A335ED9}" type="slidenum">
              <a:rPr lang="es-CO" smtClean="0"/>
              <a:t>‹Nº›</a:t>
            </a:fld>
            <a:endParaRPr lang="es-CO"/>
          </a:p>
        </p:txBody>
      </p:sp>
    </p:spTree>
    <p:extLst>
      <p:ext uri="{BB962C8B-B14F-4D97-AF65-F5344CB8AC3E}">
        <p14:creationId xmlns:p14="http://schemas.microsoft.com/office/powerpoint/2010/main" val="79431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07110D2-9FEF-427A-BC9C-C31F59973406}" type="datetimeFigureOut">
              <a:rPr lang="es-CO" smtClean="0"/>
              <a:t>28/07/2020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6DF3FC8-AE2B-4803-8532-529A0A335ED9}" type="slidenum">
              <a:rPr lang="es-CO" smtClean="0"/>
              <a:t>‹Nº›</a:t>
            </a:fld>
            <a:endParaRPr lang="es-CO"/>
          </a:p>
        </p:txBody>
      </p:sp>
    </p:spTree>
    <p:extLst>
      <p:ext uri="{BB962C8B-B14F-4D97-AF65-F5344CB8AC3E}">
        <p14:creationId xmlns:p14="http://schemas.microsoft.com/office/powerpoint/2010/main" val="177506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07110D2-9FEF-427A-BC9C-C31F59973406}" type="datetimeFigureOut">
              <a:rPr lang="es-CO" smtClean="0"/>
              <a:t>28/07/2020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6DF3FC8-AE2B-4803-8532-529A0A335ED9}" type="slidenum">
              <a:rPr lang="es-CO" smtClean="0"/>
              <a:t>‹Nº›</a:t>
            </a:fld>
            <a:endParaRPr lang="es-CO"/>
          </a:p>
        </p:txBody>
      </p:sp>
    </p:spTree>
    <p:extLst>
      <p:ext uri="{BB962C8B-B14F-4D97-AF65-F5344CB8AC3E}">
        <p14:creationId xmlns:p14="http://schemas.microsoft.com/office/powerpoint/2010/main" val="148610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07110D2-9FEF-427A-BC9C-C31F59973406}" type="datetimeFigureOut">
              <a:rPr lang="es-CO" smtClean="0"/>
              <a:t>28/07/2020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6DF3FC8-AE2B-4803-8532-529A0A335ED9}" type="slidenum">
              <a:rPr lang="es-CO" smtClean="0"/>
              <a:t>‹Nº›</a:t>
            </a:fld>
            <a:endParaRPr lang="es-CO"/>
          </a:p>
        </p:txBody>
      </p:sp>
    </p:spTree>
    <p:extLst>
      <p:ext uri="{BB962C8B-B14F-4D97-AF65-F5344CB8AC3E}">
        <p14:creationId xmlns:p14="http://schemas.microsoft.com/office/powerpoint/2010/main" val="187165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07110D2-9FEF-427A-BC9C-C31F59973406}" type="datetimeFigureOut">
              <a:rPr lang="es-CO" smtClean="0"/>
              <a:t>28/07/2020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6DF3FC8-AE2B-4803-8532-529A0A335ED9}" type="slidenum">
              <a:rPr lang="es-CO" smtClean="0"/>
              <a:t>‹Nº›</a:t>
            </a:fld>
            <a:endParaRPr lang="es-CO"/>
          </a:p>
        </p:txBody>
      </p:sp>
    </p:spTree>
    <p:extLst>
      <p:ext uri="{BB962C8B-B14F-4D97-AF65-F5344CB8AC3E}">
        <p14:creationId xmlns:p14="http://schemas.microsoft.com/office/powerpoint/2010/main" val="365663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207110D2-9FEF-427A-BC9C-C31F59973406}" type="datetimeFigureOut">
              <a:rPr lang="es-CO" smtClean="0"/>
              <a:t>28/07/2020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6DF3FC8-AE2B-4803-8532-529A0A335ED9}" type="slidenum">
              <a:rPr lang="es-CO" smtClean="0"/>
              <a:t>‹Nº›</a:t>
            </a:fld>
            <a:endParaRPr lang="es-CO"/>
          </a:p>
        </p:txBody>
      </p:sp>
    </p:spTree>
    <p:extLst>
      <p:ext uri="{BB962C8B-B14F-4D97-AF65-F5344CB8AC3E}">
        <p14:creationId xmlns:p14="http://schemas.microsoft.com/office/powerpoint/2010/main" val="415191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07110D2-9FEF-427A-BC9C-C31F59973406}" type="datetimeFigureOut">
              <a:rPr lang="es-CO" smtClean="0"/>
              <a:t>28/07/2020</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A6DF3FC8-AE2B-4803-8532-529A0A335ED9}" type="slidenum">
              <a:rPr lang="es-CO" smtClean="0"/>
              <a:t>‹Nº›</a:t>
            </a:fld>
            <a:endParaRPr lang="es-CO"/>
          </a:p>
        </p:txBody>
      </p:sp>
    </p:spTree>
    <p:extLst>
      <p:ext uri="{BB962C8B-B14F-4D97-AF65-F5344CB8AC3E}">
        <p14:creationId xmlns:p14="http://schemas.microsoft.com/office/powerpoint/2010/main" val="177053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07110D2-9FEF-427A-BC9C-C31F59973406}" type="datetimeFigureOut">
              <a:rPr lang="es-CO" smtClean="0"/>
              <a:t>28/07/2020</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A6DF3FC8-AE2B-4803-8532-529A0A335ED9}" type="slidenum">
              <a:rPr lang="es-CO" smtClean="0"/>
              <a:t>‹Nº›</a:t>
            </a:fld>
            <a:endParaRPr lang="es-CO"/>
          </a:p>
        </p:txBody>
      </p:sp>
    </p:spTree>
    <p:extLst>
      <p:ext uri="{BB962C8B-B14F-4D97-AF65-F5344CB8AC3E}">
        <p14:creationId xmlns:p14="http://schemas.microsoft.com/office/powerpoint/2010/main" val="229849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07110D2-9FEF-427A-BC9C-C31F59973406}" type="datetimeFigureOut">
              <a:rPr lang="es-CO" smtClean="0"/>
              <a:t>28/07/2020</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A6DF3FC8-AE2B-4803-8532-529A0A335ED9}" type="slidenum">
              <a:rPr lang="es-CO" smtClean="0"/>
              <a:t>‹Nº›</a:t>
            </a:fld>
            <a:endParaRPr lang="es-CO"/>
          </a:p>
        </p:txBody>
      </p:sp>
    </p:spTree>
    <p:extLst>
      <p:ext uri="{BB962C8B-B14F-4D97-AF65-F5344CB8AC3E}">
        <p14:creationId xmlns:p14="http://schemas.microsoft.com/office/powerpoint/2010/main" val="168992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7110D2-9FEF-427A-BC9C-C31F59973406}" type="datetimeFigureOut">
              <a:rPr lang="es-CO" smtClean="0"/>
              <a:t>28/07/2020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6DF3FC8-AE2B-4803-8532-529A0A335ED9}" type="slidenum">
              <a:rPr lang="es-CO" smtClean="0"/>
              <a:t>‹Nº›</a:t>
            </a:fld>
            <a:endParaRPr lang="es-CO"/>
          </a:p>
        </p:txBody>
      </p:sp>
    </p:spTree>
    <p:extLst>
      <p:ext uri="{BB962C8B-B14F-4D97-AF65-F5344CB8AC3E}">
        <p14:creationId xmlns:p14="http://schemas.microsoft.com/office/powerpoint/2010/main" val="264974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7110D2-9FEF-427A-BC9C-C31F59973406}" type="datetimeFigureOut">
              <a:rPr lang="es-CO" smtClean="0"/>
              <a:t>28/07/2020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6DF3FC8-AE2B-4803-8532-529A0A335ED9}" type="slidenum">
              <a:rPr lang="es-CO" smtClean="0"/>
              <a:t>‹Nº›</a:t>
            </a:fld>
            <a:endParaRPr lang="es-CO"/>
          </a:p>
        </p:txBody>
      </p:sp>
    </p:spTree>
    <p:extLst>
      <p:ext uri="{BB962C8B-B14F-4D97-AF65-F5344CB8AC3E}">
        <p14:creationId xmlns:p14="http://schemas.microsoft.com/office/powerpoint/2010/main" val="1592154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110D2-9FEF-427A-BC9C-C31F59973406}" type="datetimeFigureOut">
              <a:rPr lang="es-CO" smtClean="0"/>
              <a:t>28/07/2020</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F3FC8-AE2B-4803-8532-529A0A335ED9}" type="slidenum">
              <a:rPr lang="es-CO" smtClean="0"/>
              <a:t>‹Nº›</a:t>
            </a:fld>
            <a:endParaRPr lang="es-CO"/>
          </a:p>
        </p:txBody>
      </p:sp>
    </p:spTree>
    <p:extLst>
      <p:ext uri="{BB962C8B-B14F-4D97-AF65-F5344CB8AC3E}">
        <p14:creationId xmlns:p14="http://schemas.microsoft.com/office/powerpoint/2010/main" val="34421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1.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0"/>
            <a:ext cx="7772400" cy="1470025"/>
          </a:xfrm>
        </p:spPr>
        <p:txBody>
          <a:bodyPr/>
          <a:lstStyle/>
          <a:p>
            <a:r>
              <a:rPr lang="es-CO" dirty="0" smtClean="0">
                <a:solidFill>
                  <a:srgbClr val="FF0000"/>
                </a:solidFill>
                <a:effectLst>
                  <a:outerShdw blurRad="38100" dist="38100" dir="2700000" algn="tl">
                    <a:srgbClr val="000000">
                      <a:alpha val="43137"/>
                    </a:srgbClr>
                  </a:outerShdw>
                </a:effectLst>
              </a:rPr>
              <a:t>ALICIA EN EL PAIS DE LAS TECNOLOGIAS</a:t>
            </a:r>
            <a:endParaRPr lang="es-CO" dirty="0">
              <a:solidFill>
                <a:srgbClr val="FF0000"/>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1371600" y="2564904"/>
            <a:ext cx="6400800" cy="2304256"/>
          </a:xfrm>
        </p:spPr>
        <p:txBody>
          <a:bodyPr>
            <a:normAutofit fontScale="77500" lnSpcReduction="20000"/>
          </a:bodyPr>
          <a:lstStyle/>
          <a:p>
            <a:r>
              <a:rPr lang="es-CO" b="1" dirty="0" smtClean="0">
                <a:solidFill>
                  <a:schemeClr val="tx1"/>
                </a:solidFill>
                <a:effectLst>
                  <a:outerShdw blurRad="38100" dist="38100" dir="2700000" algn="tl">
                    <a:srgbClr val="000000">
                      <a:alpha val="43137"/>
                    </a:srgbClr>
                  </a:outerShdw>
                </a:effectLst>
              </a:rPr>
              <a:t>JORGE IVAN HERRERA CANO</a:t>
            </a:r>
          </a:p>
          <a:p>
            <a:r>
              <a:rPr lang="es-CO" b="1" dirty="0" smtClean="0">
                <a:solidFill>
                  <a:schemeClr val="tx1"/>
                </a:solidFill>
                <a:effectLst>
                  <a:outerShdw blurRad="38100" dist="38100" dir="2700000" algn="tl">
                    <a:srgbClr val="000000">
                      <a:alpha val="43137"/>
                    </a:srgbClr>
                  </a:outerShdw>
                </a:effectLst>
              </a:rPr>
              <a:t>DOCENTE AREA DE TECNOLOGÍA E INFORMÁTICA</a:t>
            </a:r>
          </a:p>
          <a:p>
            <a:endParaRPr lang="es-CO" b="1" dirty="0" smtClean="0">
              <a:solidFill>
                <a:schemeClr val="tx1"/>
              </a:solidFill>
              <a:effectLst>
                <a:outerShdw blurRad="38100" dist="38100" dir="2700000" algn="tl">
                  <a:srgbClr val="000000">
                    <a:alpha val="43137"/>
                  </a:srgbClr>
                </a:outerShdw>
              </a:effectLst>
            </a:endParaRPr>
          </a:p>
          <a:p>
            <a:r>
              <a:rPr lang="es-CO" b="1" dirty="0" smtClean="0">
                <a:solidFill>
                  <a:schemeClr val="tx1"/>
                </a:solidFill>
                <a:effectLst>
                  <a:outerShdw blurRad="38100" dist="38100" dir="2700000" algn="tl">
                    <a:srgbClr val="000000">
                      <a:alpha val="43137"/>
                    </a:srgbClr>
                  </a:outerShdw>
                </a:effectLst>
              </a:rPr>
              <a:t>INSTITUCIÓN EDUCATIVA FE Y ALEGRÍA POPULAR 1  2020</a:t>
            </a:r>
            <a:endParaRPr lang="es-CO" b="1" dirty="0">
              <a:solidFill>
                <a:schemeClr val="tx1"/>
              </a:solidFill>
              <a:effectLst>
                <a:outerShdw blurRad="38100" dist="38100" dir="2700000" algn="tl">
                  <a:srgbClr val="000000">
                    <a:alpha val="43137"/>
                  </a:srgbClr>
                </a:outerShdw>
              </a:effectLst>
            </a:endParaRPr>
          </a:p>
        </p:txBody>
      </p:sp>
      <p:pic>
        <p:nvPicPr>
          <p:cNvPr id="4" name="Alicia en el país de las maravillas_ Alici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83968" y="4941168"/>
            <a:ext cx="609600" cy="609600"/>
          </a:xfrm>
          <a:prstGeom prst="rect">
            <a:avLst/>
          </a:prstGeom>
        </p:spPr>
      </p:pic>
    </p:spTree>
    <p:extLst>
      <p:ext uri="{BB962C8B-B14F-4D97-AF65-F5344CB8AC3E}">
        <p14:creationId xmlns:p14="http://schemas.microsoft.com/office/powerpoint/2010/main" val="4227562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3">
                                            <p:txEl>
                                              <p:pRg st="0" end="0"/>
                                            </p:txEl>
                                          </p:spTgt>
                                        </p:tgtEl>
                                      </p:cBhvr>
                                    </p:animEffect>
                                    <p:anim calcmode="lin" valueType="num">
                                      <p:cBhvr>
                                        <p:cTn id="27"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3">
                                            <p:txEl>
                                              <p:pRg st="0" end="0"/>
                                            </p:txEl>
                                          </p:spTgt>
                                        </p:tgtEl>
                                      </p:cBhvr>
                                      <p:to x="100000" y="60000"/>
                                    </p:animScale>
                                    <p:animScale>
                                      <p:cBhvr>
                                        <p:cTn id="35" dur="166" decel="50000">
                                          <p:stCondLst>
                                            <p:cond delay="646"/>
                                          </p:stCondLst>
                                        </p:cTn>
                                        <p:tgtEl>
                                          <p:spTgt spid="3">
                                            <p:txEl>
                                              <p:pRg st="0" end="0"/>
                                            </p:txEl>
                                          </p:spTgt>
                                        </p:tgtEl>
                                      </p:cBhvr>
                                      <p:to x="100000" y="100000"/>
                                    </p:animScale>
                                    <p:animScale>
                                      <p:cBhvr>
                                        <p:cTn id="36" dur="26">
                                          <p:stCondLst>
                                            <p:cond delay="1312"/>
                                          </p:stCondLst>
                                        </p:cTn>
                                        <p:tgtEl>
                                          <p:spTgt spid="3">
                                            <p:txEl>
                                              <p:pRg st="0" end="0"/>
                                            </p:txEl>
                                          </p:spTgt>
                                        </p:tgtEl>
                                      </p:cBhvr>
                                      <p:to x="100000" y="80000"/>
                                    </p:animScale>
                                    <p:animScale>
                                      <p:cBhvr>
                                        <p:cTn id="37" dur="166" decel="50000">
                                          <p:stCondLst>
                                            <p:cond delay="1338"/>
                                          </p:stCondLst>
                                        </p:cTn>
                                        <p:tgtEl>
                                          <p:spTgt spid="3">
                                            <p:txEl>
                                              <p:pRg st="0" end="0"/>
                                            </p:txEl>
                                          </p:spTgt>
                                        </p:tgtEl>
                                      </p:cBhvr>
                                      <p:to x="100000" y="100000"/>
                                    </p:animScale>
                                    <p:animScale>
                                      <p:cBhvr>
                                        <p:cTn id="38" dur="26">
                                          <p:stCondLst>
                                            <p:cond delay="1642"/>
                                          </p:stCondLst>
                                        </p:cTn>
                                        <p:tgtEl>
                                          <p:spTgt spid="3">
                                            <p:txEl>
                                              <p:pRg st="0" end="0"/>
                                            </p:txEl>
                                          </p:spTgt>
                                        </p:tgtEl>
                                      </p:cBhvr>
                                      <p:to x="100000" y="90000"/>
                                    </p:animScale>
                                    <p:animScale>
                                      <p:cBhvr>
                                        <p:cTn id="39" dur="166" decel="50000">
                                          <p:stCondLst>
                                            <p:cond delay="1668"/>
                                          </p:stCondLst>
                                        </p:cTn>
                                        <p:tgtEl>
                                          <p:spTgt spid="3">
                                            <p:txEl>
                                              <p:pRg st="0" end="0"/>
                                            </p:txEl>
                                          </p:spTgt>
                                        </p:tgtEl>
                                      </p:cBhvr>
                                      <p:to x="100000" y="100000"/>
                                    </p:animScale>
                                    <p:animScale>
                                      <p:cBhvr>
                                        <p:cTn id="40" dur="26">
                                          <p:stCondLst>
                                            <p:cond delay="1808"/>
                                          </p:stCondLst>
                                        </p:cTn>
                                        <p:tgtEl>
                                          <p:spTgt spid="3">
                                            <p:txEl>
                                              <p:pRg st="0" end="0"/>
                                            </p:txEl>
                                          </p:spTgt>
                                        </p:tgtEl>
                                      </p:cBhvr>
                                      <p:to x="100000" y="95000"/>
                                    </p:animScale>
                                    <p:animScale>
                                      <p:cBhvr>
                                        <p:cTn id="41" dur="166" decel="50000">
                                          <p:stCondLst>
                                            <p:cond delay="1834"/>
                                          </p:stCondLst>
                                        </p:cTn>
                                        <p:tgtEl>
                                          <p:spTgt spid="3">
                                            <p:txEl>
                                              <p:pRg st="0" end="0"/>
                                            </p:txEl>
                                          </p:spTgt>
                                        </p:tgtEl>
                                      </p:cBhvr>
                                      <p:to x="100000" y="100000"/>
                                    </p:animScale>
                                    <p:set>
                                      <p:cBhvr>
                                        <p:cTn id="4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3">
                                            <p:txEl>
                                              <p:pRg st="1" end="1"/>
                                            </p:txEl>
                                          </p:spTgt>
                                        </p:tgtEl>
                                      </p:cBhvr>
                                    </p:animEffect>
                                    <p:anim calcmode="lin" valueType="num">
                                      <p:cBhvr>
                                        <p:cTn id="47"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54" dur="26">
                                          <p:stCondLst>
                                            <p:cond delay="620"/>
                                          </p:stCondLst>
                                        </p:cTn>
                                        <p:tgtEl>
                                          <p:spTgt spid="3">
                                            <p:txEl>
                                              <p:pRg st="1" end="1"/>
                                            </p:txEl>
                                          </p:spTgt>
                                        </p:tgtEl>
                                      </p:cBhvr>
                                      <p:to x="100000" y="60000"/>
                                    </p:animScale>
                                    <p:animScale>
                                      <p:cBhvr>
                                        <p:cTn id="55" dur="166" decel="50000">
                                          <p:stCondLst>
                                            <p:cond delay="646"/>
                                          </p:stCondLst>
                                        </p:cTn>
                                        <p:tgtEl>
                                          <p:spTgt spid="3">
                                            <p:txEl>
                                              <p:pRg st="1" end="1"/>
                                            </p:txEl>
                                          </p:spTgt>
                                        </p:tgtEl>
                                      </p:cBhvr>
                                      <p:to x="100000" y="100000"/>
                                    </p:animScale>
                                    <p:animScale>
                                      <p:cBhvr>
                                        <p:cTn id="56" dur="26">
                                          <p:stCondLst>
                                            <p:cond delay="1312"/>
                                          </p:stCondLst>
                                        </p:cTn>
                                        <p:tgtEl>
                                          <p:spTgt spid="3">
                                            <p:txEl>
                                              <p:pRg st="1" end="1"/>
                                            </p:txEl>
                                          </p:spTgt>
                                        </p:tgtEl>
                                      </p:cBhvr>
                                      <p:to x="100000" y="80000"/>
                                    </p:animScale>
                                    <p:animScale>
                                      <p:cBhvr>
                                        <p:cTn id="57" dur="166" decel="50000">
                                          <p:stCondLst>
                                            <p:cond delay="1338"/>
                                          </p:stCondLst>
                                        </p:cTn>
                                        <p:tgtEl>
                                          <p:spTgt spid="3">
                                            <p:txEl>
                                              <p:pRg st="1" end="1"/>
                                            </p:txEl>
                                          </p:spTgt>
                                        </p:tgtEl>
                                      </p:cBhvr>
                                      <p:to x="100000" y="100000"/>
                                    </p:animScale>
                                    <p:animScale>
                                      <p:cBhvr>
                                        <p:cTn id="58" dur="26">
                                          <p:stCondLst>
                                            <p:cond delay="1642"/>
                                          </p:stCondLst>
                                        </p:cTn>
                                        <p:tgtEl>
                                          <p:spTgt spid="3">
                                            <p:txEl>
                                              <p:pRg st="1" end="1"/>
                                            </p:txEl>
                                          </p:spTgt>
                                        </p:tgtEl>
                                      </p:cBhvr>
                                      <p:to x="100000" y="90000"/>
                                    </p:animScale>
                                    <p:animScale>
                                      <p:cBhvr>
                                        <p:cTn id="59" dur="166" decel="50000">
                                          <p:stCondLst>
                                            <p:cond delay="1668"/>
                                          </p:stCondLst>
                                        </p:cTn>
                                        <p:tgtEl>
                                          <p:spTgt spid="3">
                                            <p:txEl>
                                              <p:pRg st="1" end="1"/>
                                            </p:txEl>
                                          </p:spTgt>
                                        </p:tgtEl>
                                      </p:cBhvr>
                                      <p:to x="100000" y="100000"/>
                                    </p:animScale>
                                    <p:animScale>
                                      <p:cBhvr>
                                        <p:cTn id="60" dur="26">
                                          <p:stCondLst>
                                            <p:cond delay="1808"/>
                                          </p:stCondLst>
                                        </p:cTn>
                                        <p:tgtEl>
                                          <p:spTgt spid="3">
                                            <p:txEl>
                                              <p:pRg st="1" end="1"/>
                                            </p:txEl>
                                          </p:spTgt>
                                        </p:tgtEl>
                                      </p:cBhvr>
                                      <p:to x="100000" y="95000"/>
                                    </p:animScale>
                                    <p:animScale>
                                      <p:cBhvr>
                                        <p:cTn id="61" dur="166" decel="50000">
                                          <p:stCondLst>
                                            <p:cond delay="1834"/>
                                          </p:stCondLst>
                                        </p:cTn>
                                        <p:tgtEl>
                                          <p:spTgt spid="3">
                                            <p:txEl>
                                              <p:pRg st="1" end="1"/>
                                            </p:txEl>
                                          </p:spTgt>
                                        </p:tgtEl>
                                      </p:cBhvr>
                                      <p:to x="100000" y="100000"/>
                                    </p:animScale>
                                    <p:set>
                                      <p:cBhvr>
                                        <p:cTn id="6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grpId="0" nodeType="clickEffect">
                                  <p:stCondLst>
                                    <p:cond delay="0"/>
                                  </p:stCondLst>
                                  <p:childTnLst>
                                    <p:animEffect transition="out" filter="wipe(down)">
                                      <p:cBhvr>
                                        <p:cTn id="66" dur="180" accel="50000">
                                          <p:stCondLst>
                                            <p:cond delay="1820"/>
                                          </p:stCondLst>
                                        </p:cTn>
                                        <p:tgtEl>
                                          <p:spTgt spid="3">
                                            <p:txEl>
                                              <p:pRg st="3" end="3"/>
                                            </p:txEl>
                                          </p:spTgt>
                                        </p:tgtEl>
                                      </p:cBhvr>
                                    </p:animEffect>
                                    <p:anim calcmode="lin" valueType="num">
                                      <p:cBhvr>
                                        <p:cTn id="67" dur="1822" tmFilter="0,0; 0.14,0.31; 0.43,0.73; 0.71,0.91; 1.0,1.0">
                                          <p:stCondLst>
                                            <p:cond delay="0"/>
                                          </p:stCondLst>
                                        </p:cTn>
                                        <p:tgtEl>
                                          <p:spTgt spid="3">
                                            <p:txEl>
                                              <p:pRg st="3" end="3"/>
                                            </p:txEl>
                                          </p:spTgt>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3">
                                            <p:txEl>
                                              <p:pRg st="3" end="3"/>
                                            </p:txEl>
                                          </p:spTgt>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3">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3">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3">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3">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3">
                                            <p:txEl>
                                              <p:pRg st="3" end="3"/>
                                            </p:txEl>
                                          </p:spTgt>
                                        </p:tgtEl>
                                        <p:attrNameLst>
                                          <p:attrName>ppt_y</p:attrName>
                                        </p:attrNameLst>
                                      </p:cBhvr>
                                      <p:tavLst>
                                        <p:tav tm="0">
                                          <p:val>
                                            <p:strVal val="ppt_y"/>
                                          </p:val>
                                        </p:tav>
                                        <p:tav tm="100000">
                                          <p:val>
                                            <p:strVal val="ppt_y+ppt_h"/>
                                          </p:val>
                                        </p:tav>
                                      </p:tavLst>
                                    </p:anim>
                                    <p:animScale>
                                      <p:cBhvr>
                                        <p:cTn id="74" dur="26">
                                          <p:stCondLst>
                                            <p:cond delay="620"/>
                                          </p:stCondLst>
                                        </p:cTn>
                                        <p:tgtEl>
                                          <p:spTgt spid="3">
                                            <p:txEl>
                                              <p:pRg st="3" end="3"/>
                                            </p:txEl>
                                          </p:spTgt>
                                        </p:tgtEl>
                                      </p:cBhvr>
                                      <p:to x="100000" y="60000"/>
                                    </p:animScale>
                                    <p:animScale>
                                      <p:cBhvr>
                                        <p:cTn id="75" dur="166" decel="50000">
                                          <p:stCondLst>
                                            <p:cond delay="64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set>
                                      <p:cBhvr>
                                        <p:cTn id="82"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4"/>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101237" fill="hold"/>
                                        <p:tgtEl>
                                          <p:spTgt spid="4"/>
                                        </p:tgtEl>
                                      </p:cBhvr>
                                    </p:cmd>
                                  </p:childTnLst>
                                </p:cTn>
                              </p:par>
                            </p:childTnLst>
                          </p:cTn>
                        </p:par>
                      </p:childTnLst>
                    </p:cTn>
                  </p:par>
                </p:childTnLst>
              </p:cTn>
              <p:nextCondLst>
                <p:cond evt="onClick" delay="0">
                  <p:tgtEl>
                    <p:spTgt spid="4"/>
                  </p:tgtEl>
                </p:cond>
              </p:nextCondLst>
            </p:seq>
            <p:audio>
              <p:cMediaNode vol="80000">
                <p:cTn id="88"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5 Marcador de contenido"/>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932040" y="1672030"/>
            <a:ext cx="3744912" cy="4537075"/>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72030"/>
            <a:ext cx="403244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844824"/>
            <a:ext cx="883337" cy="90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39552" y="417438"/>
            <a:ext cx="8136904" cy="923330"/>
          </a:xfrm>
          <a:prstGeom prst="rect">
            <a:avLst/>
          </a:prstGeom>
          <a:noFill/>
        </p:spPr>
        <p:txBody>
          <a:bodyPr wrap="square" rtlCol="0">
            <a:spAutoFit/>
          </a:bodyPr>
          <a:lstStyle/>
          <a:p>
            <a:pPr algn="just"/>
            <a:r>
              <a:rPr lang="es-CO" dirty="0" smtClean="0"/>
              <a:t>En su recorrido por este nuevo mundo pudo observar objetos que ella nunca había visto en su mundo y encontró a aquellos personajes que le ayudaron a entrar a ese lugar los cuales le enseñaron como se utilizaban dichos objetos.</a:t>
            </a:r>
            <a:endParaRPr lang="es-CO" dirty="0"/>
          </a:p>
        </p:txBody>
      </p:sp>
    </p:spTree>
    <p:extLst>
      <p:ext uri="{BB962C8B-B14F-4D97-AF65-F5344CB8AC3E}">
        <p14:creationId xmlns:p14="http://schemas.microsoft.com/office/powerpoint/2010/main" val="261501458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7170"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84535" y="1844824"/>
            <a:ext cx="35274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716016" y="1844824"/>
            <a:ext cx="3887787"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073" y="3172492"/>
            <a:ext cx="242888" cy="2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2683" y="3216339"/>
            <a:ext cx="363463" cy="48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8499" y="4984096"/>
            <a:ext cx="4286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0935" y="2589972"/>
            <a:ext cx="361807" cy="45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0718" y="4738992"/>
            <a:ext cx="389384" cy="49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5022" y="2570811"/>
            <a:ext cx="389384" cy="49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4348" y="2109415"/>
            <a:ext cx="46805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39552" y="404664"/>
            <a:ext cx="8280920" cy="923330"/>
          </a:xfrm>
          <a:prstGeom prst="rect">
            <a:avLst/>
          </a:prstGeom>
          <a:noFill/>
        </p:spPr>
        <p:txBody>
          <a:bodyPr wrap="square" rtlCol="0">
            <a:spAutoFit/>
          </a:bodyPr>
          <a:lstStyle/>
          <a:p>
            <a:pPr algn="just"/>
            <a:r>
              <a:rPr lang="es-CO" dirty="0" smtClean="0"/>
              <a:t>Los sonidos y la música era lo que más le llamaba la atención a Alicia, aunque añoraba estar con su familia, todo lo que observaba y aprendía en aquel lugar le parecía fantástico y mágico.  </a:t>
            </a:r>
            <a:endParaRPr lang="es-CO" dirty="0"/>
          </a:p>
        </p:txBody>
      </p:sp>
    </p:spTree>
    <p:extLst>
      <p:ext uri="{BB962C8B-B14F-4D97-AF65-F5344CB8AC3E}">
        <p14:creationId xmlns:p14="http://schemas.microsoft.com/office/powerpoint/2010/main" val="1009789674"/>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819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16074" y="1988840"/>
            <a:ext cx="4171950"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076056" y="1988840"/>
            <a:ext cx="3527425"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926" y="1988840"/>
            <a:ext cx="2156098" cy="28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398" y="1988840"/>
            <a:ext cx="781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4685" y="4277426"/>
            <a:ext cx="260456" cy="43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8038" y="3646165"/>
            <a:ext cx="190500" cy="43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7075" y="3140968"/>
            <a:ext cx="176213"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67544" y="489446"/>
            <a:ext cx="8280920" cy="923330"/>
          </a:xfrm>
          <a:prstGeom prst="rect">
            <a:avLst/>
          </a:prstGeom>
          <a:noFill/>
        </p:spPr>
        <p:txBody>
          <a:bodyPr wrap="square" rtlCol="0">
            <a:spAutoFit/>
          </a:bodyPr>
          <a:lstStyle/>
          <a:p>
            <a:pPr algn="just"/>
            <a:r>
              <a:rPr lang="es-CO" dirty="0" smtClean="0"/>
              <a:t>Don Conejo, asustadísimo por la hora solo sabe decir «Oh dios mío, oh dios mío» se me esta haciendo tarde para llegar al karaoke de la reina, mientras que Alicia canta felizmente una canción y seguía los pasos del conejo hacia el palacio.</a:t>
            </a:r>
            <a:endParaRPr lang="es-CO" dirty="0"/>
          </a:p>
        </p:txBody>
      </p:sp>
    </p:spTree>
    <p:extLst>
      <p:ext uri="{BB962C8B-B14F-4D97-AF65-F5344CB8AC3E}">
        <p14:creationId xmlns:p14="http://schemas.microsoft.com/office/powerpoint/2010/main" val="73774422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219" name="Picture 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824735" y="1700808"/>
            <a:ext cx="3995737"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04" y="1700808"/>
            <a:ext cx="403244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700808"/>
            <a:ext cx="522027"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86496">
            <a:off x="5772942" y="4329013"/>
            <a:ext cx="424399" cy="31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39552" y="404664"/>
            <a:ext cx="8280920" cy="923330"/>
          </a:xfrm>
          <a:prstGeom prst="rect">
            <a:avLst/>
          </a:prstGeom>
          <a:noFill/>
        </p:spPr>
        <p:txBody>
          <a:bodyPr wrap="square" rtlCol="0">
            <a:spAutoFit/>
          </a:bodyPr>
          <a:lstStyle/>
          <a:p>
            <a:pPr algn="just"/>
            <a:r>
              <a:rPr lang="es-CO" dirty="0" smtClean="0"/>
              <a:t>La Reina del país de la tecnología se encuentra feliz en su palacio cantando en el karaoke que organizo con sus invitados, pero se le pierde su Tablet y ordena que le corten la cabeza a quien la haya tomado, y es Alicia quien la tiene… </a:t>
            </a:r>
            <a:endParaRPr lang="es-CO" dirty="0"/>
          </a:p>
        </p:txBody>
      </p:sp>
    </p:spTree>
    <p:extLst>
      <p:ext uri="{BB962C8B-B14F-4D97-AF65-F5344CB8AC3E}">
        <p14:creationId xmlns:p14="http://schemas.microsoft.com/office/powerpoint/2010/main" val="2829192471"/>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3816350"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Marcador de contenido"/>
          <p:cNvPicPr>
            <a:picLocks noGr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860032" y="1988840"/>
            <a:ext cx="3816350" cy="4319587"/>
          </a:xfrm>
          <a:prstGeom prst="rect">
            <a:avLst/>
          </a:prstGeom>
          <a:noFill/>
          <a:ln>
            <a:noFill/>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789040"/>
            <a:ext cx="2238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2060848"/>
            <a:ext cx="576064"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4745" y="1988840"/>
            <a:ext cx="1541711" cy="68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3068960"/>
            <a:ext cx="115212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39552" y="404664"/>
            <a:ext cx="8208912" cy="1200329"/>
          </a:xfrm>
          <a:prstGeom prst="rect">
            <a:avLst/>
          </a:prstGeom>
          <a:noFill/>
        </p:spPr>
        <p:txBody>
          <a:bodyPr wrap="square" rtlCol="0">
            <a:spAutoFit/>
          </a:bodyPr>
          <a:lstStyle/>
          <a:p>
            <a:pPr algn="just"/>
            <a:r>
              <a:rPr lang="es-CO" dirty="0" smtClean="0"/>
              <a:t>Entonces Alicia comienza a recordar todas las aventuras que tuvo que pasar en aquel lugar tan asombroso y escucha que su hermana la esta llamando «Alicia, despierta» llevas durmiendo un buen rato, enterándose así que todo era un sueño y que el país de la tecnología había quedado en su memoria y difícilmente lo iba a olvidar.</a:t>
            </a:r>
            <a:endParaRPr lang="es-CO" dirty="0"/>
          </a:p>
        </p:txBody>
      </p:sp>
    </p:spTree>
    <p:extLst>
      <p:ext uri="{BB962C8B-B14F-4D97-AF65-F5344CB8AC3E}">
        <p14:creationId xmlns:p14="http://schemas.microsoft.com/office/powerpoint/2010/main" val="416461535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9" y="116632"/>
            <a:ext cx="8972797" cy="665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97" y="365448"/>
            <a:ext cx="6762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5432" y="365448"/>
            <a:ext cx="6762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241623" y="6074132"/>
            <a:ext cx="466076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JORGE IVAN HERRERA CANO</a:t>
            </a:r>
            <a:endParaRPr lang="es-E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501008"/>
            <a:ext cx="288032" cy="48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4077072"/>
            <a:ext cx="288032" cy="48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4581128"/>
            <a:ext cx="288032" cy="48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3092509"/>
            <a:ext cx="429766" cy="65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6530" y="3857308"/>
            <a:ext cx="429766" cy="65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4653136"/>
            <a:ext cx="429766" cy="65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2282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6147"/>
                                        </p:tgtEl>
                                      </p:cBhvr>
                                    </p:animEffect>
                                    <p:set>
                                      <p:cBhvr>
                                        <p:cTn id="7" dur="1" fill="hold">
                                          <p:stCondLst>
                                            <p:cond delay="499"/>
                                          </p:stCondLst>
                                        </p:cTn>
                                        <p:tgtEl>
                                          <p:spTgt spid="6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730250"/>
            <a:ext cx="7488832" cy="51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26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88640"/>
            <a:ext cx="8208912" cy="3970318"/>
          </a:xfrm>
          <a:prstGeom prst="rect">
            <a:avLst/>
          </a:prstGeom>
          <a:noFill/>
        </p:spPr>
        <p:txBody>
          <a:bodyPr wrap="square" rtlCol="0">
            <a:spAutoFit/>
          </a:bodyPr>
          <a:lstStyle/>
          <a:p>
            <a:r>
              <a:rPr lang="es-CO" b="1" dirty="0"/>
              <a:t>TALLER: OBSERVA EL CUENTO Y DESARROLLO LAS SIGUIENTES </a:t>
            </a:r>
            <a:r>
              <a:rPr lang="es-CO" b="1" dirty="0" smtClean="0"/>
              <a:t>PREGUNTAS</a:t>
            </a:r>
            <a:r>
              <a:rPr lang="es-CO" dirty="0" smtClean="0"/>
              <a:t>.</a:t>
            </a:r>
          </a:p>
          <a:p>
            <a:endParaRPr lang="es-CO" dirty="0"/>
          </a:p>
          <a:p>
            <a:pPr lvl="0" algn="just"/>
            <a:r>
              <a:rPr lang="es-CO" dirty="0" smtClean="0"/>
              <a:t>1) ¿</a:t>
            </a:r>
            <a:r>
              <a:rPr lang="es-CO" dirty="0"/>
              <a:t>Cuáles son los objetos tecnológicos, que estaban con Alicia en la segunda diapositiva</a:t>
            </a:r>
            <a:r>
              <a:rPr lang="es-CO" dirty="0" smtClean="0"/>
              <a:t>?.</a:t>
            </a:r>
          </a:p>
          <a:p>
            <a:pPr lvl="0" algn="just"/>
            <a:endParaRPr lang="es-CO" dirty="0"/>
          </a:p>
          <a:p>
            <a:pPr lvl="0" algn="just"/>
            <a:r>
              <a:rPr lang="es-CO" dirty="0" smtClean="0"/>
              <a:t>2)¿De </a:t>
            </a:r>
            <a:r>
              <a:rPr lang="es-CO" dirty="0"/>
              <a:t>dónde  ayudaron a salir a Alicia</a:t>
            </a:r>
            <a:r>
              <a:rPr lang="es-CO" dirty="0" smtClean="0"/>
              <a:t>?. </a:t>
            </a:r>
            <a:endParaRPr lang="es-CO" dirty="0" smtClean="0"/>
          </a:p>
          <a:p>
            <a:pPr lvl="0" algn="just"/>
            <a:endParaRPr lang="es-CO" dirty="0"/>
          </a:p>
          <a:p>
            <a:pPr lvl="0" algn="just"/>
            <a:r>
              <a:rPr lang="es-CO" dirty="0" smtClean="0"/>
              <a:t>3)¿Que </a:t>
            </a:r>
            <a:r>
              <a:rPr lang="es-CO" dirty="0"/>
              <a:t>tenía la puerta. Por donde Alicia debía de ingresar</a:t>
            </a:r>
            <a:r>
              <a:rPr lang="es-CO" dirty="0" smtClean="0"/>
              <a:t>? </a:t>
            </a:r>
            <a:endParaRPr lang="es-CO" dirty="0" smtClean="0">
              <a:solidFill>
                <a:srgbClr val="FF0000"/>
              </a:solidFill>
            </a:endParaRPr>
          </a:p>
          <a:p>
            <a:pPr lvl="0" algn="just"/>
            <a:endParaRPr lang="es-CO" dirty="0" smtClean="0"/>
          </a:p>
          <a:p>
            <a:pPr lvl="0"/>
            <a:endParaRPr lang="es-CO" dirty="0"/>
          </a:p>
          <a:p>
            <a:pPr lvl="0" algn="just"/>
            <a:r>
              <a:rPr lang="es-CO" dirty="0" smtClean="0"/>
              <a:t>4)¿Crees </a:t>
            </a:r>
            <a:r>
              <a:rPr lang="es-CO" dirty="0"/>
              <a:t>¿que el saber utilizar los objetos tecnológicos, es importante y </a:t>
            </a:r>
            <a:r>
              <a:rPr lang="es-CO" dirty="0" smtClean="0"/>
              <a:t>por qué?</a:t>
            </a:r>
            <a:endParaRPr lang="es-CO" dirty="0" smtClean="0">
              <a:solidFill>
                <a:srgbClr val="FF0000"/>
              </a:solidFill>
            </a:endParaRPr>
          </a:p>
          <a:p>
            <a:pPr lvl="0"/>
            <a:endParaRPr lang="es-CO" dirty="0" smtClean="0"/>
          </a:p>
          <a:p>
            <a:pPr lvl="0" algn="just"/>
            <a:r>
              <a:rPr lang="es-CO" dirty="0" smtClean="0"/>
              <a:t>5</a:t>
            </a:r>
            <a:r>
              <a:rPr lang="es-CO" dirty="0" smtClean="0"/>
              <a:t>)¿ Para </a:t>
            </a:r>
            <a:r>
              <a:rPr lang="es-CO" dirty="0"/>
              <a:t>ti la tecnología, te ha aportado un cambio de vida positivo o negativo, </a:t>
            </a:r>
            <a:r>
              <a:rPr lang="es-CO" dirty="0" smtClean="0"/>
              <a:t>por qué?</a:t>
            </a:r>
            <a:endParaRPr lang="es-CO" dirty="0"/>
          </a:p>
        </p:txBody>
      </p:sp>
    </p:spTree>
    <p:extLst>
      <p:ext uri="{BB962C8B-B14F-4D97-AF65-F5344CB8AC3E}">
        <p14:creationId xmlns:p14="http://schemas.microsoft.com/office/powerpoint/2010/main" val="320620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01880" y="1707773"/>
            <a:ext cx="7848872" cy="2585323"/>
          </a:xfrm>
          <a:prstGeom prst="rect">
            <a:avLst/>
          </a:prstGeom>
        </p:spPr>
        <p:txBody>
          <a:bodyPr wrap="square">
            <a:spAutoFit/>
          </a:bodyPr>
          <a:lstStyle/>
          <a:p>
            <a:pPr algn="just"/>
            <a:r>
              <a:rPr lang="es-CO" dirty="0"/>
              <a:t>6)¿Qué objetos tecnológicos, que observas en el cuento, </a:t>
            </a:r>
            <a:r>
              <a:rPr lang="es-CO" dirty="0" smtClean="0"/>
              <a:t>has utilizado?</a:t>
            </a:r>
            <a:endParaRPr lang="es-CO" dirty="0">
              <a:solidFill>
                <a:srgbClr val="FF0000"/>
              </a:solidFill>
            </a:endParaRPr>
          </a:p>
          <a:p>
            <a:pPr algn="just"/>
            <a:endParaRPr lang="es-CO" dirty="0" smtClean="0"/>
          </a:p>
          <a:p>
            <a:pPr algn="just"/>
            <a:r>
              <a:rPr lang="es-CO" dirty="0" smtClean="0"/>
              <a:t>7</a:t>
            </a:r>
            <a:r>
              <a:rPr lang="es-CO" dirty="0"/>
              <a:t>)¿ Para que te puede servir, el conocer el mundo </a:t>
            </a:r>
            <a:r>
              <a:rPr lang="es-CO" dirty="0" smtClean="0"/>
              <a:t>digital?</a:t>
            </a:r>
            <a:endParaRPr lang="es-CO" dirty="0">
              <a:solidFill>
                <a:srgbClr val="FF0000"/>
              </a:solidFill>
            </a:endParaRPr>
          </a:p>
          <a:p>
            <a:pPr algn="just"/>
            <a:endParaRPr lang="es-CO" dirty="0"/>
          </a:p>
          <a:p>
            <a:pPr algn="just"/>
            <a:r>
              <a:rPr lang="es-CO" dirty="0"/>
              <a:t>8)¿Qué mensaje te puede dejar este cuento, como aprendizaje </a:t>
            </a:r>
            <a:r>
              <a:rPr lang="es-CO" dirty="0" smtClean="0"/>
              <a:t>significativo?</a:t>
            </a:r>
          </a:p>
          <a:p>
            <a:pPr algn="just"/>
            <a:endParaRPr lang="es-CO" dirty="0"/>
          </a:p>
          <a:p>
            <a:pPr algn="just"/>
            <a:r>
              <a:rPr lang="es-CO" dirty="0"/>
              <a:t>9)¿Qué era lo que más le gustaba a Alicia en el país de la </a:t>
            </a:r>
            <a:r>
              <a:rPr lang="es-CO" dirty="0" smtClean="0"/>
              <a:t>tecnología?</a:t>
            </a:r>
          </a:p>
          <a:p>
            <a:pPr algn="just"/>
            <a:endParaRPr lang="es-CO" dirty="0" smtClean="0"/>
          </a:p>
          <a:p>
            <a:pPr algn="just"/>
            <a:r>
              <a:rPr lang="es-CO" dirty="0" smtClean="0"/>
              <a:t>10</a:t>
            </a:r>
            <a:r>
              <a:rPr lang="es-CO" dirty="0"/>
              <a:t>)¿Qué tanto se puede relacionar este mundo tecnológico con el </a:t>
            </a:r>
            <a:r>
              <a:rPr lang="es-CO" dirty="0" smtClean="0"/>
              <a:t>nuestro</a:t>
            </a:r>
            <a:r>
              <a:rPr lang="es-CO" dirty="0" smtClean="0"/>
              <a:t>?</a:t>
            </a:r>
            <a:endParaRPr lang="es-CO" dirty="0"/>
          </a:p>
        </p:txBody>
      </p:sp>
    </p:spTree>
    <p:extLst>
      <p:ext uri="{BB962C8B-B14F-4D97-AF65-F5344CB8AC3E}">
        <p14:creationId xmlns:p14="http://schemas.microsoft.com/office/powerpoint/2010/main" val="2942404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62050"/>
            <a:ext cx="8077200" cy="428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043608" y="5445224"/>
            <a:ext cx="4536504" cy="369332"/>
          </a:xfrm>
          <a:prstGeom prst="rect">
            <a:avLst/>
          </a:prstGeom>
          <a:noFill/>
        </p:spPr>
        <p:txBody>
          <a:bodyPr wrap="square" rtlCol="0">
            <a:spAutoFit/>
          </a:bodyPr>
          <a:lstStyle/>
          <a:p>
            <a:r>
              <a:rPr lang="es-CO" b="1" dirty="0" smtClean="0"/>
              <a:t>DOCENTE: JORGE IVAN HERRERA CANO</a:t>
            </a:r>
            <a:endParaRPr lang="es-CO" b="1" dirty="0"/>
          </a:p>
        </p:txBody>
      </p:sp>
    </p:spTree>
    <p:extLst>
      <p:ext uri="{BB962C8B-B14F-4D97-AF65-F5344CB8AC3E}">
        <p14:creationId xmlns:p14="http://schemas.microsoft.com/office/powerpoint/2010/main" val="217636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53244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226272" y="188640"/>
            <a:ext cx="6895799" cy="338554"/>
          </a:xfrm>
          <a:prstGeom prst="rect">
            <a:avLst/>
          </a:prstGeom>
          <a:noFill/>
        </p:spPr>
        <p:txBody>
          <a:bodyPr wrap="none" lIns="91440" tIns="45720" rIns="91440" bIns="45720">
            <a:spAutoFit/>
          </a:bodyPr>
          <a:lstStyle/>
          <a:p>
            <a:pPr algn="ctr"/>
            <a:r>
              <a:rPr lang="es-ES" sz="1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ALICIA SUEÑA CON UN MUNDO TECNOLÓGICO MIENTRAS LE LEEN UN CUENTO</a:t>
            </a:r>
            <a:endParaRPr lang="es-ES"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3 CuadroTexto"/>
          <p:cNvSpPr txBox="1"/>
          <p:nvPr/>
        </p:nvSpPr>
        <p:spPr>
          <a:xfrm>
            <a:off x="815904" y="4221088"/>
            <a:ext cx="237566" cy="369332"/>
          </a:xfrm>
          <a:prstGeom prst="rect">
            <a:avLst/>
          </a:prstGeom>
          <a:noFill/>
        </p:spPr>
        <p:txBody>
          <a:bodyPr wrap="none" rtlCol="0">
            <a:spAutoFit/>
          </a:bodyPr>
          <a:lstStyle/>
          <a:p>
            <a:r>
              <a:rPr lang="es-CO" dirty="0" smtClean="0"/>
              <a:t> </a:t>
            </a:r>
          </a:p>
        </p:txBody>
      </p:sp>
    </p:spTree>
    <p:extLst>
      <p:ext uri="{BB962C8B-B14F-4D97-AF65-F5344CB8AC3E}">
        <p14:creationId xmlns:p14="http://schemas.microsoft.com/office/powerpoint/2010/main" val="326115605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32656"/>
            <a:ext cx="8640959"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32656"/>
            <a:ext cx="65722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314" y="548680"/>
            <a:ext cx="70268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553" y="3429000"/>
            <a:ext cx="720080" cy="10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1052259"/>
            <a:ext cx="72008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980728"/>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526894">
            <a:off x="2127889" y="5500430"/>
            <a:ext cx="648570" cy="100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088672">
            <a:off x="2620905" y="3808673"/>
            <a:ext cx="582166" cy="8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39552" y="3429000"/>
            <a:ext cx="184731" cy="369332"/>
          </a:xfrm>
          <a:prstGeom prst="rect">
            <a:avLst/>
          </a:prstGeom>
          <a:noFill/>
        </p:spPr>
        <p:txBody>
          <a:bodyPr wrap="none" rtlCol="0">
            <a:spAutoFit/>
          </a:bodyPr>
          <a:lstStyle/>
          <a:p>
            <a:endParaRPr lang="es-CO">
              <a:solidFill>
                <a:schemeClr val="bg1">
                  <a:lumMod val="95000"/>
                </a:schemeClr>
              </a:solidFill>
            </a:endParaRPr>
          </a:p>
        </p:txBody>
      </p:sp>
      <p:sp>
        <p:nvSpPr>
          <p:cNvPr id="4" name="3 CuadroTexto"/>
          <p:cNvSpPr txBox="1"/>
          <p:nvPr/>
        </p:nvSpPr>
        <p:spPr>
          <a:xfrm>
            <a:off x="5940152" y="4653136"/>
            <a:ext cx="2592288" cy="923330"/>
          </a:xfrm>
          <a:prstGeom prst="rect">
            <a:avLst/>
          </a:prstGeom>
          <a:noFill/>
        </p:spPr>
        <p:txBody>
          <a:bodyPr wrap="square" rtlCol="0">
            <a:spAutoFit/>
          </a:bodyPr>
          <a:lstStyle/>
          <a:p>
            <a:pPr algn="just"/>
            <a:r>
              <a:rPr lang="es-CO" dirty="0" smtClean="0">
                <a:solidFill>
                  <a:schemeClr val="bg1"/>
                </a:solidFill>
              </a:rPr>
              <a:t>Mientras soñaba, iba cayendo y cayendo y cayendo.</a:t>
            </a:r>
          </a:p>
        </p:txBody>
      </p:sp>
    </p:spTree>
    <p:extLst>
      <p:ext uri="{BB962C8B-B14F-4D97-AF65-F5344CB8AC3E}">
        <p14:creationId xmlns:p14="http://schemas.microsoft.com/office/powerpoint/2010/main" val="401458926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2625"/>
                    </a14:imgEffect>
                  </a14:imgLayer>
                </a14:imgProps>
              </a:ext>
              <a:ext uri="{28A0092B-C50C-407E-A947-70E740481C1C}">
                <a14:useLocalDpi xmlns:a14="http://schemas.microsoft.com/office/drawing/2010/main" val="0"/>
              </a:ext>
            </a:extLst>
          </a:blip>
          <a:srcRect/>
          <a:stretch>
            <a:fillRect/>
          </a:stretch>
        </p:blipFill>
        <p:spPr bwMode="auto">
          <a:xfrm>
            <a:off x="1111027" y="2891383"/>
            <a:ext cx="12287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clrChange>
              <a:clrFrom>
                <a:srgbClr val="DBC174"/>
              </a:clrFrom>
              <a:clrTo>
                <a:srgbClr val="DBC174">
                  <a:alpha val="0"/>
                </a:srgbClr>
              </a:clrTo>
            </a:clrChange>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339752" y="3208943"/>
            <a:ext cx="16954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391980" y="1988840"/>
            <a:ext cx="3672408" cy="362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199" y="3069821"/>
            <a:ext cx="1120383" cy="934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755576" y="620688"/>
            <a:ext cx="7776864" cy="646331"/>
          </a:xfrm>
          <a:prstGeom prst="rect">
            <a:avLst/>
          </a:prstGeom>
          <a:noFill/>
        </p:spPr>
        <p:txBody>
          <a:bodyPr wrap="square" rtlCol="0">
            <a:spAutoFit/>
          </a:bodyPr>
          <a:lstStyle/>
          <a:p>
            <a:r>
              <a:rPr lang="es-CO" dirty="0" smtClean="0"/>
              <a:t>¡De repente! se encontró en una habitación  y a su lado un computador, pero más fue su sorpresa cuando apareció dentro del monitor!! Y sin saber como llegó ahí.</a:t>
            </a:r>
            <a:endParaRPr lang="es-CO" dirty="0"/>
          </a:p>
        </p:txBody>
      </p:sp>
    </p:spTree>
    <p:extLst>
      <p:ext uri="{BB962C8B-B14F-4D97-AF65-F5344CB8AC3E}">
        <p14:creationId xmlns:p14="http://schemas.microsoft.com/office/powerpoint/2010/main" val="3759339960"/>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2" name="11 Marcador de contenido" descr="Marco Foto Alicia Pais Maravillas | Descargar Marcos"/>
          <p:cNvPicPr>
            <a:picLocks noGr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4860032" y="2992845"/>
            <a:ext cx="3536950" cy="3095625"/>
          </a:xfrm>
          <a:prstGeom prst="rect">
            <a:avLst/>
          </a:prstGeom>
          <a:noFill/>
          <a:ln>
            <a:noFill/>
          </a:ln>
        </p:spPr>
      </p:pic>
      <p:pic>
        <p:nvPicPr>
          <p:cNvPr id="3076" name="Picture 4"/>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9593" y="2564904"/>
            <a:ext cx="367240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835001"/>
            <a:ext cx="1512168" cy="104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5940152" y="3686835"/>
            <a:ext cx="2016224" cy="246221"/>
          </a:xfrm>
          <a:prstGeom prst="rect">
            <a:avLst/>
          </a:prstGeom>
          <a:solidFill>
            <a:schemeClr val="tx1">
              <a:lumMod val="85000"/>
              <a:lumOff val="15000"/>
            </a:schemeClr>
          </a:solidFill>
        </p:spPr>
        <p:txBody>
          <a:bodyPr wrap="square" lIns="91440" tIns="45720" rIns="91440" bIns="45720">
            <a:spAutoFit/>
          </a:bodyPr>
          <a:lstStyle/>
          <a:p>
            <a:pPr algn="ctr"/>
            <a:r>
              <a:rPr lang="es-ES" sz="1000" b="1" cap="none" spc="0" dirty="0" smtClean="0">
                <a:ln w="17780" cmpd="sng">
                  <a:solidFill>
                    <a:srgbClr val="FFFFFF"/>
                  </a:solidFill>
                  <a:prstDash val="solid"/>
                  <a:miter lim="800000"/>
                </a:ln>
                <a:effectLst>
                  <a:outerShdw blurRad="50800" algn="tl" rotWithShape="0">
                    <a:srgbClr val="000000"/>
                  </a:outerShdw>
                </a:effectLst>
              </a:rPr>
              <a:t>BIENVENIDA A LA VIRTUALIDAD</a:t>
            </a:r>
            <a:endParaRPr lang="es-ES" sz="1000" b="1" cap="none" spc="0" dirty="0">
              <a:ln w="17780" cmpd="sng">
                <a:solidFill>
                  <a:srgbClr val="FFFFFF"/>
                </a:solidFill>
                <a:prstDash val="solid"/>
                <a:miter lim="800000"/>
              </a:ln>
              <a:effectLst>
                <a:outerShdw blurRad="50800" algn="tl" rotWithShape="0">
                  <a:srgbClr val="000000"/>
                </a:outerShdw>
              </a:effectLst>
            </a:endParaRPr>
          </a:p>
        </p:txBody>
      </p:sp>
      <p:sp>
        <p:nvSpPr>
          <p:cNvPr id="4" name="3 CuadroTexto"/>
          <p:cNvSpPr txBox="1"/>
          <p:nvPr/>
        </p:nvSpPr>
        <p:spPr>
          <a:xfrm>
            <a:off x="792916" y="692696"/>
            <a:ext cx="7776864" cy="1754326"/>
          </a:xfrm>
          <a:prstGeom prst="rect">
            <a:avLst/>
          </a:prstGeom>
          <a:noFill/>
        </p:spPr>
        <p:txBody>
          <a:bodyPr wrap="square" rtlCol="0">
            <a:spAutoFit/>
          </a:bodyPr>
          <a:lstStyle/>
          <a:p>
            <a:pPr algn="just"/>
            <a:r>
              <a:rPr lang="es-CO" dirty="0" smtClean="0"/>
              <a:t>En medio de su confusión aparecieron dos personajes que ella nunca había visto los cuales le ayudaron a salir del monitor a un lugar asombroso.</a:t>
            </a:r>
          </a:p>
          <a:p>
            <a:pPr algn="just"/>
            <a:endParaRPr lang="es-CO" dirty="0" smtClean="0"/>
          </a:p>
          <a:p>
            <a:pPr algn="just"/>
            <a:r>
              <a:rPr lang="es-CO" dirty="0" smtClean="0"/>
              <a:t>En este lugar se encuentra con un letrero que decía «Bienvenida a la virtualidad», aquí Alicia inicia un viaje inolvidable por un mundo desconocido para ella.</a:t>
            </a:r>
          </a:p>
          <a:p>
            <a:endParaRPr lang="es-CO" dirty="0"/>
          </a:p>
        </p:txBody>
      </p:sp>
    </p:spTree>
    <p:extLst>
      <p:ext uri="{BB962C8B-B14F-4D97-AF65-F5344CB8AC3E}">
        <p14:creationId xmlns:p14="http://schemas.microsoft.com/office/powerpoint/2010/main" val="203268906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3887788" cy="396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174" y="3140969"/>
            <a:ext cx="104775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204864"/>
            <a:ext cx="377190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67544" y="404664"/>
            <a:ext cx="8092380" cy="923330"/>
          </a:xfrm>
          <a:prstGeom prst="rect">
            <a:avLst/>
          </a:prstGeom>
          <a:noFill/>
        </p:spPr>
        <p:txBody>
          <a:bodyPr wrap="square" rtlCol="0">
            <a:spAutoFit/>
          </a:bodyPr>
          <a:lstStyle/>
          <a:p>
            <a:pPr algn="just"/>
            <a:r>
              <a:rPr lang="es-CO" dirty="0" smtClean="0"/>
              <a:t>Alicia estaba impaciente por saber a donde había llegado, se encontró con una enorme puerta que tenía un control digital, el cual logra abrir e ingresa a continuar su camino.</a:t>
            </a:r>
            <a:endParaRPr lang="es-CO" dirty="0"/>
          </a:p>
        </p:txBody>
      </p:sp>
    </p:spTree>
    <p:extLst>
      <p:ext uri="{BB962C8B-B14F-4D97-AF65-F5344CB8AC3E}">
        <p14:creationId xmlns:p14="http://schemas.microsoft.com/office/powerpoint/2010/main" val="158893397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40767" y="1917278"/>
            <a:ext cx="395922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916832"/>
            <a:ext cx="403244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888482"/>
            <a:ext cx="40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3834755"/>
            <a:ext cx="3048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67544" y="633462"/>
            <a:ext cx="8208912" cy="923330"/>
          </a:xfrm>
          <a:prstGeom prst="rect">
            <a:avLst/>
          </a:prstGeom>
          <a:noFill/>
        </p:spPr>
        <p:txBody>
          <a:bodyPr wrap="square" rtlCol="0">
            <a:spAutoFit/>
          </a:bodyPr>
          <a:lstStyle/>
          <a:p>
            <a:pPr algn="just"/>
            <a:r>
              <a:rPr lang="es-CO" dirty="0" smtClean="0"/>
              <a:t>Cada vez que caminaba se iba sorprendiendo más de lo que encontraba, y se preguntaba, «¿En dónde estoy?, ¿Qué es todo esto que estoy viendo? !Oh¡ ¿Y estos aparatos que son?».</a:t>
            </a:r>
            <a:endParaRPr lang="es-CO" dirty="0"/>
          </a:p>
        </p:txBody>
      </p:sp>
    </p:spTree>
    <p:extLst>
      <p:ext uri="{BB962C8B-B14F-4D97-AF65-F5344CB8AC3E}">
        <p14:creationId xmlns:p14="http://schemas.microsoft.com/office/powerpoint/2010/main" val="261613919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84659" y="1743397"/>
            <a:ext cx="37433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Marcador de contenido" descr="Proyecto Disney: Alicia en el país de las maravillas – Diario de Friki"/>
          <p:cNvPicPr>
            <a:picLocks noGr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716214" y="1743397"/>
            <a:ext cx="4032250" cy="4537075"/>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068960"/>
            <a:ext cx="936104"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780928"/>
            <a:ext cx="1145679" cy="19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2717" y="2615199"/>
            <a:ext cx="432047" cy="17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39552" y="476672"/>
            <a:ext cx="8280920" cy="1200329"/>
          </a:xfrm>
          <a:prstGeom prst="rect">
            <a:avLst/>
          </a:prstGeom>
          <a:noFill/>
        </p:spPr>
        <p:txBody>
          <a:bodyPr wrap="square" rtlCol="0">
            <a:spAutoFit/>
          </a:bodyPr>
          <a:lstStyle/>
          <a:p>
            <a:pPr algn="just"/>
            <a:r>
              <a:rPr lang="es-CO" dirty="0" smtClean="0"/>
              <a:t>Alicia se encuentra con una Oruga tocando la trompeta y le pregunta hacia donde conduce ese camino, pero la Oruga está tan concentrada en su música que ni le contesta. El sonido que produce un parlante la guía hacia unos extraños sujetos que estaban bailando y ella fascinada comienza a bailar con ellos.</a:t>
            </a:r>
          </a:p>
        </p:txBody>
      </p:sp>
    </p:spTree>
    <p:extLst>
      <p:ext uri="{BB962C8B-B14F-4D97-AF65-F5344CB8AC3E}">
        <p14:creationId xmlns:p14="http://schemas.microsoft.com/office/powerpoint/2010/main" val="410921945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83642" y="1844824"/>
            <a:ext cx="3816350"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716016" y="1844824"/>
            <a:ext cx="3884612"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904" y="2876543"/>
            <a:ext cx="242888" cy="2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065" y="2759706"/>
            <a:ext cx="45719" cy="11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494" y="3516436"/>
            <a:ext cx="242888" cy="2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2083377"/>
            <a:ext cx="1512168" cy="33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39552" y="476672"/>
            <a:ext cx="8136904" cy="369332"/>
          </a:xfrm>
          <a:prstGeom prst="rect">
            <a:avLst/>
          </a:prstGeom>
          <a:noFill/>
        </p:spPr>
        <p:txBody>
          <a:bodyPr wrap="square" rtlCol="0">
            <a:spAutoFit/>
          </a:bodyPr>
          <a:lstStyle/>
          <a:p>
            <a:r>
              <a:rPr lang="es-CO" dirty="0" smtClean="0"/>
              <a:t> </a:t>
            </a:r>
            <a:endParaRPr lang="es-CO" dirty="0"/>
          </a:p>
        </p:txBody>
      </p:sp>
      <p:sp>
        <p:nvSpPr>
          <p:cNvPr id="4" name="3 CuadroTexto"/>
          <p:cNvSpPr txBox="1"/>
          <p:nvPr/>
        </p:nvSpPr>
        <p:spPr>
          <a:xfrm>
            <a:off x="539552" y="332656"/>
            <a:ext cx="8136904" cy="1200329"/>
          </a:xfrm>
          <a:prstGeom prst="rect">
            <a:avLst/>
          </a:prstGeom>
          <a:noFill/>
        </p:spPr>
        <p:txBody>
          <a:bodyPr wrap="square" rtlCol="0">
            <a:spAutoFit/>
          </a:bodyPr>
          <a:lstStyle/>
          <a:p>
            <a:pPr algn="just"/>
            <a:r>
              <a:rPr lang="es-CO" dirty="0" smtClean="0"/>
              <a:t>Los extraños le regalaron a Alicia un objeto que esta desconocía y que emitía música , ya cansada y de noche se preguntaba de nuevo que lugar era ese, se quedó dormida y al despertar en la mañana estaba feliz por ese lugar tan hermoso en el que se encontraba.</a:t>
            </a:r>
            <a:endParaRPr lang="es-CO" dirty="0"/>
          </a:p>
        </p:txBody>
      </p:sp>
    </p:spTree>
    <p:extLst>
      <p:ext uri="{BB962C8B-B14F-4D97-AF65-F5344CB8AC3E}">
        <p14:creationId xmlns:p14="http://schemas.microsoft.com/office/powerpoint/2010/main" val="4185732475"/>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739</Words>
  <Application>Microsoft Office PowerPoint</Application>
  <PresentationFormat>Presentación en pantalla (4:3)</PresentationFormat>
  <Paragraphs>46</Paragraphs>
  <Slides>19</Slides>
  <Notes>0</Notes>
  <HiddenSlides>0</HiddenSlides>
  <MMClips>1</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ALICIA EN EL PAIS DE LAS TECNOLOGIAS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ALICIA EN EL PAIS DE LAS TECNOLOGIAS</dc:title>
  <dc:creator>Jorge</dc:creator>
  <cp:lastModifiedBy>JULIANA</cp:lastModifiedBy>
  <cp:revision>130</cp:revision>
  <dcterms:created xsi:type="dcterms:W3CDTF">2020-05-20T21:40:15Z</dcterms:created>
  <dcterms:modified xsi:type="dcterms:W3CDTF">2020-07-28T13:10:25Z</dcterms:modified>
</cp:coreProperties>
</file>